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88DA-4826-45E4-81DB-EC3D304D636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198A-790A-4277-99AB-90F7C3B47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88DA-4826-45E4-81DB-EC3D304D636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198A-790A-4277-99AB-90F7C3B47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88DA-4826-45E4-81DB-EC3D304D636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198A-790A-4277-99AB-90F7C3B47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88DA-4826-45E4-81DB-EC3D304D636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198A-790A-4277-99AB-90F7C3B47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88DA-4826-45E4-81DB-EC3D304D636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198A-790A-4277-99AB-90F7C3B47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88DA-4826-45E4-81DB-EC3D304D636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198A-790A-4277-99AB-90F7C3B47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88DA-4826-45E4-81DB-EC3D304D636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198A-790A-4277-99AB-90F7C3B47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88DA-4826-45E4-81DB-EC3D304D636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198A-790A-4277-99AB-90F7C3B47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88DA-4826-45E4-81DB-EC3D304D636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198A-790A-4277-99AB-90F7C3B47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88DA-4826-45E4-81DB-EC3D304D636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198A-790A-4277-99AB-90F7C3B47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88DA-4826-45E4-81DB-EC3D304D636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198A-790A-4277-99AB-90F7C3B478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788DA-4826-45E4-81DB-EC3D304D636D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198A-790A-4277-99AB-90F7C3B478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2.gif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14.gif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7.jpeg"/><Relationship Id="rId7" Type="http://schemas.openxmlformats.org/officeDocument/2006/relationships/image" Target="../media/image29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2.gif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7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9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11/116/774/116774314_0_82748_36977b0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703813"/>
          </a:xfrm>
          <a:prstGeom prst="rect">
            <a:avLst/>
          </a:prstGeom>
          <a:noFill/>
        </p:spPr>
      </p:pic>
      <p:pic>
        <p:nvPicPr>
          <p:cNvPr id="3" name="Picture 2" descr="http://img1.liveinternet.ru/images/attach/c/6/124/368/124368045_4059776_5c8f3ed4d5ed198dbdeaeed88df750a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4245">
            <a:off x="40555" y="2464343"/>
            <a:ext cx="8784976" cy="1224136"/>
          </a:xfrm>
          <a:prstGeom prst="rect">
            <a:avLst/>
          </a:prstGeom>
          <a:noFill/>
        </p:spPr>
      </p:pic>
      <p:pic>
        <p:nvPicPr>
          <p:cNvPr id="22530" name="Picture 2" descr="http://justclickit.ru/flash/anim/anim%20(2163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99745"/>
            <a:ext cx="1986701" cy="1358255"/>
          </a:xfrm>
          <a:prstGeom prst="rect">
            <a:avLst/>
          </a:prstGeom>
          <a:noFill/>
        </p:spPr>
      </p:pic>
      <p:pic>
        <p:nvPicPr>
          <p:cNvPr id="22532" name="Picture 4" descr="http://smiles24.ru/data/smiles/anime-babochki-36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99" y="4221088"/>
            <a:ext cx="1113709" cy="1164332"/>
          </a:xfrm>
          <a:prstGeom prst="rect">
            <a:avLst/>
          </a:prstGeom>
          <a:noFill/>
        </p:spPr>
      </p:pic>
      <p:pic>
        <p:nvPicPr>
          <p:cNvPr id="22534" name="Picture 6" descr="http://justclickit.ru/flash/butterfly/butterfly%20(125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933056"/>
            <a:ext cx="1152128" cy="1180229"/>
          </a:xfrm>
          <a:prstGeom prst="rect">
            <a:avLst/>
          </a:prstGeom>
          <a:noFill/>
        </p:spPr>
      </p:pic>
      <p:pic>
        <p:nvPicPr>
          <p:cNvPr id="22536" name="Picture 8" descr="http://www.wiki.vladimir.i-edu.ru/images/7/75/47179699_1249528749_1_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568" y="4293096"/>
            <a:ext cx="2214432" cy="2413482"/>
          </a:xfrm>
          <a:prstGeom prst="rect">
            <a:avLst/>
          </a:prstGeom>
          <a:noFill/>
        </p:spPr>
      </p:pic>
      <p:pic>
        <p:nvPicPr>
          <p:cNvPr id="8" name="Picture 10" descr="http://ddu335.minsk.edu.by/ru/sm_full.aspx?guid=764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0"/>
            <a:ext cx="2160240" cy="21602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59191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cs typeface="Aharoni" pitchFamily="2" charset="-79"/>
              </a:rPr>
              <a:t>ЗДРАВСТВУЙ ЛЕТО </a:t>
            </a:r>
          </a:p>
          <a:p>
            <a:r>
              <a:rPr lang="ru-RU" sz="5400" b="1" dirty="0" smtClean="0">
                <a:solidFill>
                  <a:srgbClr val="FF0000"/>
                </a:solidFill>
                <a:cs typeface="Aharoni" pitchFamily="2" charset="-79"/>
              </a:rPr>
              <a:t>ДОЛГОЖДАННОЕ!</a:t>
            </a:r>
            <a:endParaRPr lang="ru-RU" sz="5400" b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2 метеорология 2015\Новая папка (2)\DSC031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504" y="476672"/>
            <a:ext cx="30243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2 метеорология 2015\Новая папка (2)\DSC031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56992"/>
            <a:ext cx="4392488" cy="333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gym-sviblovo.mskobr.ru/images/20140506_0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4664"/>
            <a:ext cx="2448272" cy="2448272"/>
          </a:xfrm>
          <a:prstGeom prst="rect">
            <a:avLst/>
          </a:prstGeom>
          <a:noFill/>
        </p:spPr>
      </p:pic>
      <p:pic>
        <p:nvPicPr>
          <p:cNvPr id="7" name="Рисунок 6" descr="C:\Users\Елена Владиславовна\Desktop\фото 2016 лето\IMG_04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3811" y="3802733"/>
            <a:ext cx="290770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http://liubavyshka.ru/_ph/35/2/60212681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276872"/>
            <a:ext cx="1368152" cy="1287674"/>
          </a:xfrm>
          <a:prstGeom prst="rect">
            <a:avLst/>
          </a:prstGeom>
          <a:noFill/>
        </p:spPr>
      </p:pic>
      <p:pic>
        <p:nvPicPr>
          <p:cNvPr id="9" name="Picture 6" descr="http://smayli.ru/data/smiles/detia-47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04664"/>
            <a:ext cx="1440160" cy="1818202"/>
          </a:xfrm>
          <a:prstGeom prst="rect">
            <a:avLst/>
          </a:prstGeom>
          <a:noFill/>
        </p:spPr>
      </p:pic>
      <p:pic>
        <p:nvPicPr>
          <p:cNvPr id="10" name="Picture 16" descr="http://s17.rimg.info/c64eb7970eb562c7768005891142bfae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631343">
            <a:off x="6581961" y="2891130"/>
            <a:ext cx="1524000" cy="1476375"/>
          </a:xfrm>
          <a:prstGeom prst="rect">
            <a:avLst/>
          </a:prstGeom>
          <a:noFill/>
        </p:spPr>
      </p:pic>
      <p:pic>
        <p:nvPicPr>
          <p:cNvPr id="11" name="Picture 8" descr="http://img3.proshkolu.ru/content/media/pic/std/3000000/2954000/2953723-c5e56761f7e9a46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2195736" y="5229200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Елена Владиславовна\AppData\Local\Microsoft\Windows\INetCache\Content.Word\IMG_04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65112" y="733264"/>
            <a:ext cx="4005064" cy="291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Елена Владиславовна\AppData\Local\Microsoft\Windows\INetCache\Content.Word\IMG_04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47556" y="697260"/>
            <a:ext cx="3933056" cy="27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лена Владиславовна\Desktop\фото 2016 лето\IMG_04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43808" y="3356992"/>
            <a:ext cx="37444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http://liubavyshka.ru/_ph/35/2/6021268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140968"/>
            <a:ext cx="1440160" cy="1355446"/>
          </a:xfrm>
          <a:prstGeom prst="rect">
            <a:avLst/>
          </a:prstGeom>
          <a:noFill/>
        </p:spPr>
      </p:pic>
      <p:pic>
        <p:nvPicPr>
          <p:cNvPr id="7" name="Picture 8" descr="http://lisyonok.ucoz.ru/smilez/leto/119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077072"/>
            <a:ext cx="1512168" cy="2544870"/>
          </a:xfrm>
          <a:prstGeom prst="rect">
            <a:avLst/>
          </a:prstGeom>
          <a:noFill/>
        </p:spPr>
      </p:pic>
      <p:pic>
        <p:nvPicPr>
          <p:cNvPr id="8" name="Picture 16" descr="http://s17.rimg.info/c64eb7970eb562c7768005891142bfa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631343">
            <a:off x="2549511" y="514865"/>
            <a:ext cx="15240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Елена Владиславовна\AppData\Local\Microsoft\Windows\INetCache\Content.Word\IMG_04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68144" y="692696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Елена Владиславовна\Desktop\фото 2016 лето\IMG_04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57900" y="4279404"/>
            <a:ext cx="27809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http://s17.rimg.info/c64eb7970eb562c7768005891142bfa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356200">
            <a:off x="2801893" y="2031746"/>
            <a:ext cx="1524000" cy="1476375"/>
          </a:xfrm>
          <a:prstGeom prst="rect">
            <a:avLst/>
          </a:prstGeom>
          <a:noFill/>
        </p:spPr>
      </p:pic>
      <p:pic>
        <p:nvPicPr>
          <p:cNvPr id="10" name="Picture 10" descr="http://i68.servimg.com/u/f68/14/88/50/87/126640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2656"/>
            <a:ext cx="1223029" cy="3240360"/>
          </a:xfrm>
          <a:prstGeom prst="rect">
            <a:avLst/>
          </a:prstGeom>
          <a:noFill/>
        </p:spPr>
      </p:pic>
      <p:pic>
        <p:nvPicPr>
          <p:cNvPr id="11" name="Picture 2" descr="G:\Документы Елена Владиславовна\заметка и фото 2016 лето\IMG_04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284857" y="4140079"/>
            <a:ext cx="2808313" cy="2106235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179511" y="188640"/>
            <a:ext cx="448611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C:\Users\Елена Владиславовна\Desktop\фото 2016 лето\IMG_043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-36512" y="4221088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http://img3.proshkolu.ru/content/media/pic/std/3000000/2954000/2953723-c5e56761f7e9a46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5445224"/>
            <a:ext cx="1123950" cy="1123950"/>
          </a:xfrm>
          <a:prstGeom prst="rect">
            <a:avLst/>
          </a:prstGeom>
          <a:noFill/>
        </p:spPr>
      </p:pic>
      <p:pic>
        <p:nvPicPr>
          <p:cNvPr id="15" name="Picture 16" descr="http://s17.rimg.info/c64eb7970eb562c7768005891142bfa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631343">
            <a:off x="5501840" y="3755226"/>
            <a:ext cx="15240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74477" y="1058652"/>
            <a:ext cx="5807969" cy="435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364088" y="548680"/>
            <a:ext cx="3227851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004048" y="3645024"/>
            <a:ext cx="3779912" cy="283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8" descr="http://liubavyshka.ru/_ph/35/2/6021268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374258">
            <a:off x="7454872" y="2874106"/>
            <a:ext cx="1602131" cy="1507890"/>
          </a:xfrm>
          <a:prstGeom prst="rect">
            <a:avLst/>
          </a:prstGeom>
          <a:noFill/>
        </p:spPr>
      </p:pic>
      <p:pic>
        <p:nvPicPr>
          <p:cNvPr id="6" name="Picture 8" descr="http://img3.proshkolu.ru/content/media/pic/std/3000000/2954000/2953723-c5e56761f7e9a46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19194">
            <a:off x="226323" y="5383515"/>
            <a:ext cx="1500517" cy="1500517"/>
          </a:xfrm>
          <a:prstGeom prst="rect">
            <a:avLst/>
          </a:prstGeom>
          <a:noFill/>
        </p:spPr>
      </p:pic>
      <p:pic>
        <p:nvPicPr>
          <p:cNvPr id="7" name="Picture 14" descr="http://tritroichki.narod.ru/animation/babochka/borb1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789040"/>
            <a:ext cx="1440160" cy="2400267"/>
          </a:xfrm>
          <a:prstGeom prst="rect">
            <a:avLst/>
          </a:prstGeom>
          <a:noFill/>
        </p:spPr>
      </p:pic>
      <p:pic>
        <p:nvPicPr>
          <p:cNvPr id="8" name="Picture 16" descr="http://s17.rimg.info/c64eb7970eb562c7768005891142bfae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631343">
            <a:off x="7554255" y="110201"/>
            <a:ext cx="15240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40337"/>
            <a:ext cx="9144000" cy="689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6" descr="http://s17.rimg.info/c64eb7970eb562c7768005891142bfa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631343">
            <a:off x="4637744" y="110203"/>
            <a:ext cx="1524000" cy="1476375"/>
          </a:xfrm>
          <a:prstGeom prst="rect">
            <a:avLst/>
          </a:prstGeom>
          <a:noFill/>
        </p:spPr>
      </p:pic>
      <p:pic>
        <p:nvPicPr>
          <p:cNvPr id="16" name="Picture 6" descr="http://smayli.ru/data/smiles/detia-47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039798"/>
            <a:ext cx="1440160" cy="1818202"/>
          </a:xfrm>
          <a:prstGeom prst="rect">
            <a:avLst/>
          </a:prstGeom>
          <a:noFill/>
        </p:spPr>
      </p:pic>
      <p:pic>
        <p:nvPicPr>
          <p:cNvPr id="17" name="Picture 8" descr="http://lisyonok.ucoz.ru/smilez/leto/119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68656"/>
            <a:ext cx="1835696" cy="3089344"/>
          </a:xfrm>
          <a:prstGeom prst="rect">
            <a:avLst/>
          </a:prstGeom>
          <a:noFill/>
        </p:spPr>
      </p:pic>
      <p:pic>
        <p:nvPicPr>
          <p:cNvPr id="18" name="Picture 18" descr="http://liubavyshka.ru/_ph/35/2/60212681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3840" y="908720"/>
            <a:ext cx="1440160" cy="1355446"/>
          </a:xfrm>
          <a:prstGeom prst="rect">
            <a:avLst/>
          </a:prstGeom>
          <a:noFill/>
        </p:spPr>
      </p:pic>
      <p:pic>
        <p:nvPicPr>
          <p:cNvPr id="22" name="Picture 10" descr="http://ddu335.minsk.edu.by/ru/sm_full.aspx?guid=764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16024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rgbClr val="FFFF00"/>
      </a:dk1>
      <a:lt1>
        <a:srgbClr val="FFFF00"/>
      </a:lt1>
      <a:dk2>
        <a:srgbClr val="FFFF00"/>
      </a:dk2>
      <a:lt2>
        <a:srgbClr val="FFFF00"/>
      </a:lt2>
      <a:accent1>
        <a:srgbClr val="FFFF00"/>
      </a:accent1>
      <a:accent2>
        <a:srgbClr val="FFFF00"/>
      </a:accent2>
      <a:accent3>
        <a:srgbClr val="FFFF00"/>
      </a:accent3>
      <a:accent4>
        <a:srgbClr val="FFFF00"/>
      </a:accent4>
      <a:accent5>
        <a:srgbClr val="FFFF00"/>
      </a:accent5>
      <a:accent6>
        <a:srgbClr val="FFFF00"/>
      </a:accent6>
      <a:hlink>
        <a:srgbClr val="FFFF00"/>
      </a:hlink>
      <a:folHlink>
        <a:srgbClr val="FFFF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Diakov</dc:creator>
  <cp:lastModifiedBy>RePack by Diakov</cp:lastModifiedBy>
  <cp:revision>1</cp:revision>
  <dcterms:created xsi:type="dcterms:W3CDTF">2016-08-29T18:03:05Z</dcterms:created>
  <dcterms:modified xsi:type="dcterms:W3CDTF">2016-08-29T18:03:36Z</dcterms:modified>
</cp:coreProperties>
</file>